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14" r:id="rId2"/>
    <p:sldMasterId id="2147483732" r:id="rId3"/>
    <p:sldMasterId id="2147483750" r:id="rId4"/>
  </p:sldMasterIdLst>
  <p:sldIdLst>
    <p:sldId id="256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36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8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1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7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9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0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47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0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9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27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6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107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72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3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3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88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9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3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14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19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28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2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3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18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77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7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0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2032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4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2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4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8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2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5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6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55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3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169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54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793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981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9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7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239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5322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5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527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77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58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2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9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7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0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4CE-FDEF-4FCC-8E2D-DE3CEA2AFE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C8E-2703-4147-A887-0C48F04A2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2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9F1E-2257-4C76-BC1D-756CB74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i="1" dirty="0">
                <a:latin typeface="Bodoni MT Black" panose="02070A03080606020203" pitchFamily="18" charset="0"/>
              </a:rPr>
              <a:t>MULTI-CONVERT PRO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34A2-9107-4D46-9D4E-4F3C86D5C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37630"/>
            <a:ext cx="2618232" cy="640778"/>
          </a:xfrm>
        </p:spPr>
        <p:txBody>
          <a:bodyPr>
            <a:normAutofit/>
          </a:bodyPr>
          <a:lstStyle/>
          <a:p>
            <a:r>
              <a:rPr lang="en-US" sz="1300" b="1" i="1" u="sng" dirty="0"/>
              <a:t>PROGRAMMING FUNDAMENTAL PROJECT</a:t>
            </a:r>
          </a:p>
        </p:txBody>
      </p:sp>
      <p:pic>
        <p:nvPicPr>
          <p:cNvPr id="4" name="Audio">
            <a:hlinkClick r:id="" action="ppaction://media"/>
            <a:extLst>
              <a:ext uri="{FF2B5EF4-FFF2-40B4-BE49-F238E27FC236}">
                <a16:creationId xmlns:a16="http://schemas.microsoft.com/office/drawing/2014/main" id="{9A4392ED-0F2D-4DB2-9BA4-160767E40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1737" y="1807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5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FA7D-5EF6-2B1D-486D-789A27C2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convertor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076A-FCB1-B47A-EE6F-02E233CD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 that allow users to convert the value of one currency to another.</a:t>
            </a:r>
          </a:p>
          <a:p>
            <a:r>
              <a:rPr lang="en-US" dirty="0"/>
              <a:t>By using </a:t>
            </a:r>
            <a:r>
              <a:rPr lang="en-US" dirty="0" err="1"/>
              <a:t>c++</a:t>
            </a:r>
            <a:r>
              <a:rPr lang="en-US" dirty="0"/>
              <a:t> program we will convert currency into dollar, euros and USD.</a:t>
            </a:r>
          </a:p>
          <a:p>
            <a:r>
              <a:rPr lang="en-US" dirty="0"/>
              <a:t>For example, if the euro dollar conversion rate is 1.25, it means that one euro </a:t>
            </a:r>
            <a:r>
              <a:rPr lang="en-US"/>
              <a:t>is equal to $1.25.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4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9A3A-5546-7028-0C9E-9140F282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6F07-2CAA-6EAE-13C4-C07FDF56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will allow user to enter the amount and choose currency.</a:t>
            </a:r>
          </a:p>
          <a:p>
            <a:r>
              <a:rPr lang="en-US" dirty="0"/>
              <a:t>It validates that the amount is numeric value.</a:t>
            </a:r>
          </a:p>
          <a:p>
            <a:r>
              <a:rPr lang="en-US" dirty="0"/>
              <a:t>It also provides current exchange rates for accurate result. For example 1 USD is equal to 0.85 EUR.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4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3A72-CF45-C590-2497-34526BC9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428D-66B7-4C46-141C-6BA3758A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makes it easy for business and people to trade or buy things internationally by converting from one currency to another.</a:t>
            </a:r>
          </a:p>
          <a:p>
            <a:r>
              <a:rPr lang="en-US" dirty="0"/>
              <a:t>It offers convenient and quick way for users to understand and manage monetary values.</a:t>
            </a:r>
          </a:p>
          <a:p>
            <a:r>
              <a:rPr lang="en-US" dirty="0"/>
              <a:t>It allows online platforms to display prices in various currencies.</a:t>
            </a:r>
          </a:p>
        </p:txBody>
      </p:sp>
    </p:spTree>
    <p:extLst>
      <p:ext uri="{BB962C8B-B14F-4D97-AF65-F5344CB8AC3E}">
        <p14:creationId xmlns:p14="http://schemas.microsoft.com/office/powerpoint/2010/main" val="18202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4AF9-0D9D-1E2E-AA10-11E2EE4F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AF22-9122-5EF5-F2CD-1270513A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real-time exchange rates, a currency convertor in </a:t>
            </a:r>
            <a:r>
              <a:rPr lang="en-US" dirty="0" err="1"/>
              <a:t>c++</a:t>
            </a:r>
            <a:r>
              <a:rPr lang="en-US" dirty="0"/>
              <a:t> program ensure the accurate conversion.</a:t>
            </a:r>
          </a:p>
          <a:p>
            <a:r>
              <a:rPr lang="en-US" dirty="0"/>
              <a:t>It helps international travelers to study price of foreign goods and services.</a:t>
            </a:r>
          </a:p>
          <a:p>
            <a:r>
              <a:rPr lang="en-US" dirty="0"/>
              <a:t>It can be integrated into larger software systems or applications, such as accounting tool and e-commerce platform.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2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855F-5910-BDA5-4DAF-08AE67FB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different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B84A-4149-72B3-FF3A-6A2B867E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If-else statement: To handle different currency conversion based on user’s input.</a:t>
            </a:r>
          </a:p>
          <a:p>
            <a:r>
              <a:rPr lang="en-US" dirty="0"/>
              <a:t>Loops: It allow user to perform multiple currency conversion in single program execution.</a:t>
            </a:r>
          </a:p>
          <a:p>
            <a:r>
              <a:rPr lang="en-US" dirty="0"/>
              <a:t>Exceptional handling: If the user enter invalid input then it helps to ensure to run the program properly.</a:t>
            </a:r>
          </a:p>
          <a:p>
            <a:r>
              <a:rPr lang="en-US" dirty="0"/>
              <a:t>Arrays: It will allow to access and update the exchange rates.</a:t>
            </a:r>
          </a:p>
          <a:p>
            <a:r>
              <a:rPr lang="en-US" dirty="0"/>
              <a:t>User-defined function: Implementing user-defined function will make currency convertor program more modular and organized.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0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Percentage to GPA converter </a:t>
            </a:r>
          </a:p>
          <a:p>
            <a:r>
              <a:rPr lang="en-US" dirty="0"/>
              <a:t>Muhammad </a:t>
            </a:r>
            <a:r>
              <a:rPr lang="en-US" dirty="0" err="1"/>
              <a:t>Saad</a:t>
            </a:r>
            <a:r>
              <a:rPr lang="en-US" dirty="0"/>
              <a:t> khan (232423)</a:t>
            </a:r>
          </a:p>
        </p:txBody>
      </p:sp>
    </p:spTree>
    <p:extLst>
      <p:ext uri="{BB962C8B-B14F-4D97-AF65-F5344CB8AC3E}">
        <p14:creationId xmlns:p14="http://schemas.microsoft.com/office/powerpoint/2010/main" val="31240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to GPA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program will enable the user to enter their percentage score and convert it into GPA Grading.</a:t>
            </a:r>
          </a:p>
          <a:p>
            <a:r>
              <a:rPr lang="en-US" dirty="0"/>
              <a:t>We are using C++ language that will calculate the corresponding GPA according to a pre-defined grading scale.</a:t>
            </a:r>
          </a:p>
          <a:p>
            <a:r>
              <a:rPr lang="en-US" dirty="0"/>
              <a:t> (e.g., 90-100: A = 4.0</a:t>
            </a:r>
          </a:p>
          <a:p>
            <a:pPr marL="0" indent="0">
              <a:buNone/>
            </a:pPr>
            <a:r>
              <a:rPr lang="en-US" dirty="0"/>
              <a:t>                80-89: B = 3.0</a:t>
            </a:r>
          </a:p>
          <a:p>
            <a:pPr marL="0" indent="0">
              <a:buNone/>
            </a:pPr>
            <a:r>
              <a:rPr lang="en-US" dirty="0"/>
              <a:t>                70-79: C = 2.0</a:t>
            </a:r>
          </a:p>
          <a:p>
            <a:pPr marL="0" indent="0">
              <a:buNone/>
            </a:pPr>
            <a:r>
              <a:rPr lang="en-US" dirty="0"/>
              <a:t>                 60-69: D =1.0</a:t>
            </a:r>
          </a:p>
        </p:txBody>
      </p:sp>
    </p:spTree>
    <p:extLst>
      <p:ext uri="{BB962C8B-B14F-4D97-AF65-F5344CB8AC3E}">
        <p14:creationId xmlns:p14="http://schemas.microsoft.com/office/powerpoint/2010/main" val="252440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program will allow the user to specify the grading scale (e.g., entering custom ranges and GPAs).</a:t>
            </a:r>
          </a:p>
          <a:p>
            <a:r>
              <a:rPr lang="en-US" dirty="0"/>
              <a:t>Handle invalid input gracefully (e.g., negative percentages, non-numeric input).</a:t>
            </a:r>
          </a:p>
          <a:p>
            <a:r>
              <a:rPr lang="en-US" dirty="0"/>
              <a:t>Convert the program into a reusable function for modularity.</a:t>
            </a:r>
          </a:p>
          <a:p>
            <a:r>
              <a:rPr lang="en-US" dirty="0"/>
              <a:t>Implement a loop for converting multiple percentages or building a table of scores and GPAs.</a:t>
            </a:r>
          </a:p>
        </p:txBody>
      </p:sp>
    </p:spTree>
    <p:extLst>
      <p:ext uri="{BB962C8B-B14F-4D97-AF65-F5344CB8AC3E}">
        <p14:creationId xmlns:p14="http://schemas.microsoft.com/office/powerpoint/2010/main" val="25652172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project aims to develop a program in C++ that converts percentages earned in courses to their corresponding Grade Point Average (GPA). This can be a valuable tool for students, educators, and institutions.</a:t>
            </a:r>
          </a:p>
          <a:p>
            <a:r>
              <a:rPr lang="en-US" dirty="0"/>
              <a:t>For students, it will Track progress </a:t>
            </a:r>
            <a:r>
              <a:rPr lang="en-US" dirty="0" err="1"/>
              <a:t>easily,predict</a:t>
            </a:r>
            <a:r>
              <a:rPr lang="en-US" dirty="0"/>
              <a:t> final GPA and can analyze individual performance across courses and compare it to peers or program requirements.</a:t>
            </a:r>
          </a:p>
          <a:p>
            <a:r>
              <a:rPr lang="en-US" dirty="0"/>
              <a:t>For Educators and Institutions, this program will standardize grading system, analyze student performance and generate reports for various purpose like </a:t>
            </a:r>
            <a:r>
              <a:rPr lang="en-US" dirty="0" err="1"/>
              <a:t>acadmic</a:t>
            </a:r>
            <a:r>
              <a:rPr lang="en-US" dirty="0"/>
              <a:t> advising or accreditation.</a:t>
            </a:r>
          </a:p>
          <a:p>
            <a:r>
              <a:rPr lang="en-US" dirty="0"/>
              <a:t>This program will eliminates manual calculations and reduces the risk of human error.</a:t>
            </a:r>
          </a:p>
          <a:p>
            <a:r>
              <a:rPr lang="en-US" dirty="0"/>
              <a:t>Overall, a percentage to GPA converter in C++ serves a valuable purpose in the academic world, offering practical benefits for both students and institutions.</a:t>
            </a:r>
          </a:p>
        </p:txBody>
      </p:sp>
    </p:spTree>
    <p:extLst>
      <p:ext uri="{BB962C8B-B14F-4D97-AF65-F5344CB8AC3E}">
        <p14:creationId xmlns:p14="http://schemas.microsoft.com/office/powerpoint/2010/main" val="35918229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Featrures</a:t>
            </a:r>
            <a:r>
              <a:rPr lang="en-US" dirty="0"/>
              <a:t> of C++ used in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We are using following </a:t>
            </a:r>
            <a:r>
              <a:rPr lang="en-US" sz="1200" dirty="0" err="1"/>
              <a:t>c++</a:t>
            </a:r>
            <a:r>
              <a:rPr lang="en-US" sz="1200" dirty="0"/>
              <a:t> features in order to make this project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if-else statements: </a:t>
            </a:r>
            <a:r>
              <a:rPr lang="en-US" sz="1200" dirty="0"/>
              <a:t>To implement different letter grades and corresponding GPA values based on percentage ranges.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switch statements</a:t>
            </a:r>
            <a:r>
              <a:rPr lang="en-US" sz="1200" dirty="0"/>
              <a:t>: Alternatively, a switch statement can be used with defined cases for each letter grade and their corresponding GPA.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for loop: </a:t>
            </a:r>
            <a:r>
              <a:rPr lang="en-US" sz="1200" dirty="0"/>
              <a:t>To iterate through a list of percentages for multiple courses and calculate their individual GPAs.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while loop: </a:t>
            </a:r>
            <a:r>
              <a:rPr lang="en-US" sz="1200" dirty="0"/>
              <a:t>If there's an unknown number of courses, a while loop can iterate until all percentages are processed.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Arrays: </a:t>
            </a:r>
            <a:r>
              <a:rPr lang="en-US" sz="1200" dirty="0"/>
              <a:t>To store percentages for multiple courses and calculate overall GPA.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Structures/Classes:</a:t>
            </a:r>
            <a:r>
              <a:rPr lang="en-US" sz="1200" dirty="0"/>
              <a:t> To encapsulate data like course name, percentage, and calculated GPA for each course.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Error handling: </a:t>
            </a:r>
            <a:r>
              <a:rPr lang="en-US" sz="1200" dirty="0"/>
              <a:t>To check for invalid input values and handle them gracefully.</a:t>
            </a:r>
          </a:p>
          <a:p>
            <a:pPr>
              <a:buFont typeface="+mj-lt"/>
              <a:buAutoNum type="arabicPeriod"/>
            </a:pPr>
            <a:r>
              <a:rPr lang="en-US" sz="1200" b="1" dirty="0"/>
              <a:t>User-defined functions:</a:t>
            </a:r>
            <a:r>
              <a:rPr lang="en-US" sz="1200" dirty="0"/>
              <a:t> To modularize the code and handle specific tasks like:</a:t>
            </a:r>
          </a:p>
          <a:p>
            <a:pPr algn="ctr"/>
            <a:r>
              <a:rPr lang="en-US" sz="1200" dirty="0"/>
              <a:t>Converting a percentage to a letter grade.</a:t>
            </a:r>
          </a:p>
          <a:p>
            <a:pPr algn="ctr"/>
            <a:r>
              <a:rPr lang="en-US" sz="1200" dirty="0"/>
              <a:t>Calculating GPA based on a given grading scale.</a:t>
            </a:r>
          </a:p>
          <a:p>
            <a:pPr algn="ctr"/>
            <a:r>
              <a:rPr lang="en-US" sz="1200" dirty="0"/>
              <a:t>Printing results in a user-friendly format.</a:t>
            </a:r>
          </a:p>
        </p:txBody>
      </p:sp>
    </p:spTree>
    <p:extLst>
      <p:ext uri="{BB962C8B-B14F-4D97-AF65-F5344CB8AC3E}">
        <p14:creationId xmlns:p14="http://schemas.microsoft.com/office/powerpoint/2010/main" val="2489657927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3FD4-30F5-4854-9E6B-DCF64BFD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7A99-E03C-4586-B2EF-E1498A51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9028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This Project is About a Tool that Makes Conversion Easy 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Whether you’re dealing with MONEY , FUEL EFFICENCY &amp; GRADES this Tool has got you Covered 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2400" i="1" dirty="0"/>
            </a:br>
            <a:r>
              <a:rPr lang="en-US" sz="2200" i="1" dirty="0">
                <a:latin typeface="Söhne"/>
              </a:rPr>
              <a:t>This project is here to make things easier for you.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200" i="1" dirty="0"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200" i="1" dirty="0">
                <a:latin typeface="Söhne"/>
              </a:rPr>
              <a:t>Providing a user-friendly platform that effortlessly handles currency conversions, fuel consumption analyses &amp; grade-to-percentage calculations.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Let's dive into how </a:t>
            </a:r>
            <a:r>
              <a:rPr lang="en-US" altLang="en-US" sz="2200" b="1" i="1" dirty="0">
                <a:solidFill>
                  <a:srgbClr val="000000"/>
                </a:solidFill>
                <a:latin typeface="Söhne"/>
              </a:rPr>
              <a:t>Multi-Convert PRO </a:t>
            </a:r>
            <a:r>
              <a:rPr lang="en-US" altLang="en-US" sz="2200" i="1" dirty="0">
                <a:solidFill>
                  <a:srgbClr val="000000"/>
                </a:solidFill>
                <a:latin typeface="Söhne"/>
              </a:rPr>
              <a:t>can simplify your life!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i="1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dirty="0">
              <a:solidFill>
                <a:srgbClr val="000000"/>
              </a:solidFill>
              <a:latin typeface="Söhn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6190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0F49-7186-4945-B19A-9396DF81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21F8-5738-4F25-8A04-30D270D20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In summary, our project is all about making things easy for you.</a:t>
            </a:r>
          </a:p>
          <a:p>
            <a:r>
              <a:rPr lang="en-US" dirty="0"/>
              <a:t> Whether it's money, fuel, or grades, we've got your back. </a:t>
            </a:r>
          </a:p>
          <a:p>
            <a:r>
              <a:rPr lang="en-US" dirty="0"/>
              <a:t>We want to simplify your everyday calculations and make your life a bit smoother. </a:t>
            </a:r>
          </a:p>
          <a:p>
            <a:r>
              <a:rPr lang="en-US" dirty="0"/>
              <a:t>As we keep going, we're committed to continuous improvement and expanding our features to better serve you. </a:t>
            </a:r>
          </a:p>
          <a:p>
            <a:r>
              <a:rPr lang="en-US" dirty="0"/>
              <a:t>Thank you for joining us on this journey towards a more straightforward and efficient way of handling everyday conversions.</a:t>
            </a:r>
          </a:p>
        </p:txBody>
      </p:sp>
    </p:spTree>
    <p:extLst>
      <p:ext uri="{BB962C8B-B14F-4D97-AF65-F5344CB8AC3E}">
        <p14:creationId xmlns:p14="http://schemas.microsoft.com/office/powerpoint/2010/main" val="8757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EA51-70EC-4091-955E-F720B54F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00B6-3248-431F-BB45-7EE15DD6D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In our dynamic project team, each member has a specific focus on their roles.</a:t>
            </a:r>
          </a:p>
          <a:p>
            <a:r>
              <a:rPr lang="en-US" dirty="0"/>
              <a:t>Member 1 takes the wheel on fuel consumption, steering the project towards optimizing the way users understand and manage their vehicle </a:t>
            </a:r>
            <a:r>
              <a:rPr lang="en-US" dirty="0" err="1"/>
              <a:t>efficeny</a:t>
            </a:r>
            <a:r>
              <a:rPr lang="en-US" dirty="0"/>
              <a:t> </a:t>
            </a:r>
            <a:r>
              <a:rPr lang="en-US"/>
              <a:t>Meanwhile </a:t>
            </a:r>
            <a:r>
              <a:rPr lang="en-US" dirty="0"/>
              <a:t>Member 2 is our currency conversion Expert, ensuring that users experience seamless and accurate exchanges in their financial endeavors Lastly,             Member 3 specializes in grades and percentage conversion, making academic evaluations a relief.</a:t>
            </a:r>
          </a:p>
          <a:p>
            <a:r>
              <a:rPr lang="en-US" dirty="0"/>
              <a:t>Together, we are a dedicated team simplifying currency , fuel and academic complexities for our users.</a:t>
            </a:r>
          </a:p>
        </p:txBody>
      </p:sp>
    </p:spTree>
    <p:extLst>
      <p:ext uri="{BB962C8B-B14F-4D97-AF65-F5344CB8AC3E}">
        <p14:creationId xmlns:p14="http://schemas.microsoft.com/office/powerpoint/2010/main" val="238856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1B1B-C68C-4FB2-A352-359403CCB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PART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7B798-FD0F-4DF6-83DD-07D2EBC55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Car Fuel Consumption &amp; Distance Conversion</a:t>
            </a:r>
          </a:p>
        </p:txBody>
      </p:sp>
    </p:spTree>
    <p:extLst>
      <p:ext uri="{BB962C8B-B14F-4D97-AF65-F5344CB8AC3E}">
        <p14:creationId xmlns:p14="http://schemas.microsoft.com/office/powerpoint/2010/main" val="92423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BA9B-74F8-4FBA-8B0B-CFC2C90C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Car Fuel Consumption &amp; Distance Conversion: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F526-7223-40F1-8B7F-DB440B414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Car fuel consumption conversion refers to the process of converting fuel </a:t>
            </a:r>
            <a:r>
              <a:rPr lang="en-US" dirty="0" err="1">
                <a:effectLst/>
              </a:rPr>
              <a:t>Efficency</a:t>
            </a:r>
            <a:r>
              <a:rPr lang="en-US" dirty="0">
                <a:effectLst/>
              </a:rPr>
              <a:t>  and calculating Total Fuel Required for Your Destination.</a:t>
            </a:r>
          </a:p>
          <a:p>
            <a:r>
              <a:rPr lang="en-US" dirty="0">
                <a:effectLst/>
              </a:rPr>
              <a:t>This Program will enable user to enter their Distance and Fuel quantity in order to receive An Output of Showing Total Fuel Required And Showing Fuel </a:t>
            </a:r>
            <a:r>
              <a:rPr lang="en-US" dirty="0" err="1">
                <a:effectLst/>
              </a:rPr>
              <a:t>Efficency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An C++ Programming Language will be used For Generating Code And Solving Mathematical Values.</a:t>
            </a:r>
          </a:p>
          <a:p>
            <a:r>
              <a:rPr lang="en-US" dirty="0">
                <a:effectLst/>
              </a:rPr>
              <a:t>For Example, Total Distance is 100km and car performs an 15 </a:t>
            </a:r>
            <a:r>
              <a:rPr lang="en-US" dirty="0" err="1">
                <a:effectLst/>
              </a:rPr>
              <a:t>litre</a:t>
            </a:r>
            <a:r>
              <a:rPr lang="en-US" dirty="0">
                <a:effectLst/>
              </a:rPr>
              <a:t>/Km It means 6.6 </a:t>
            </a:r>
            <a:r>
              <a:rPr lang="en-US" dirty="0" err="1">
                <a:effectLst/>
              </a:rPr>
              <a:t>litre</a:t>
            </a:r>
            <a:r>
              <a:rPr lang="en-US" dirty="0">
                <a:effectLst/>
              </a:rPr>
              <a:t> will be Required For Fuel.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B15C-2D17-4DB6-9CD2-77A97252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CBE2-1E9E-4F70-B113-9C755BBE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Real-time monitoring and tracking of fuel efficiency to provide users with insights into their vehicle's consumption patterns.</a:t>
            </a:r>
          </a:p>
          <a:p>
            <a:r>
              <a:rPr lang="en-US" dirty="0">
                <a:effectLst/>
              </a:rPr>
              <a:t>Calculation of fuel costs based on current fuel prices and the vehicle's fuel efficiency, providing users with an estimate of their expenses.</a:t>
            </a:r>
          </a:p>
          <a:p>
            <a:r>
              <a:rPr lang="en-US" dirty="0">
                <a:effectLst/>
              </a:rPr>
              <a:t>An user-friendly Program that makes it easy for individuals to input data, interpret results, and Receive Their Required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50DD-65F8-4E49-BC64-61209E04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importance: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41EF-3C0E-4DCE-8979-EBADCE51A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aims to develop a program in C++ that converts Distance in to Required Fuel And Display Current Fuel Consumption Of Your Car.</a:t>
            </a:r>
          </a:p>
          <a:p>
            <a:r>
              <a:rPr lang="en-US" dirty="0"/>
              <a:t>It help to manage Fuel Expenses and Managing better Fuel Economy for Your car.</a:t>
            </a:r>
          </a:p>
          <a:p>
            <a:r>
              <a:rPr lang="en-US" dirty="0"/>
              <a:t>Various Car Can use this software to Display  Fuel </a:t>
            </a:r>
            <a:r>
              <a:rPr lang="en-US" dirty="0" err="1"/>
              <a:t>Milage</a:t>
            </a:r>
            <a:r>
              <a:rPr lang="en-US" dirty="0"/>
              <a:t> For Better Quality For their Customer.</a:t>
            </a:r>
          </a:p>
          <a:p>
            <a:r>
              <a:rPr lang="en-US" dirty="0"/>
              <a:t>This Program Can Tell User How Much Fuel In Distance their Car Can More Travel.</a:t>
            </a:r>
          </a:p>
          <a:p>
            <a:r>
              <a:rPr lang="en-US" dirty="0"/>
              <a:t>This Program Allow To Display Fuel Consumption In Any Type of </a:t>
            </a:r>
            <a:r>
              <a:rPr lang="en-US" dirty="0" err="1"/>
              <a:t>AutoMobile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3880-0545-421B-B96F-4CB7F5E7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1CCC3-698E-4A9E-A866-300295F1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If-else Statements:  TO Handle The use of Input Data From User.</a:t>
            </a:r>
          </a:p>
          <a:p>
            <a:r>
              <a:rPr lang="en-US" dirty="0"/>
              <a:t>Loops: To Take Input More Than Once From User To Display Fuel Economy And Fuel Consumption Many Times.</a:t>
            </a:r>
          </a:p>
          <a:p>
            <a:r>
              <a:rPr lang="en-US" dirty="0"/>
              <a:t>Exception Handling: If there Is An Mistake In Program It will help To Display Type OF Error Message.</a:t>
            </a:r>
          </a:p>
          <a:p>
            <a:r>
              <a:rPr lang="en-US" dirty="0"/>
              <a:t>Arrays: It will help to create Menu-Based Program .</a:t>
            </a:r>
          </a:p>
          <a:p>
            <a:r>
              <a:rPr lang="en-US" dirty="0"/>
              <a:t>File Handling: To Store the Fuel Economy of The </a:t>
            </a:r>
            <a:r>
              <a:rPr lang="en-US"/>
              <a:t>Car.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9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E167-267F-C8CA-D5BF-21498B963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82155-6E88-ADBD-4C3A-4031E85C6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Currency Convertor</a:t>
            </a:r>
          </a:p>
        </p:txBody>
      </p:sp>
    </p:spTree>
    <p:extLst>
      <p:ext uri="{BB962C8B-B14F-4D97-AF65-F5344CB8AC3E}">
        <p14:creationId xmlns:p14="http://schemas.microsoft.com/office/powerpoint/2010/main" val="375377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79</TotalTime>
  <Words>1359</Words>
  <Application>Microsoft Office PowerPoint</Application>
  <PresentationFormat>Widescreen</PresentationFormat>
  <Paragraphs>106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Bodoni MT Black</vt:lpstr>
      <vt:lpstr>Bookman Old Style</vt:lpstr>
      <vt:lpstr>Century Gothic</vt:lpstr>
      <vt:lpstr>Rockwell</vt:lpstr>
      <vt:lpstr>Rockwell Condensed</vt:lpstr>
      <vt:lpstr>Söhne</vt:lpstr>
      <vt:lpstr>Wingdings</vt:lpstr>
      <vt:lpstr>Wood Type</vt:lpstr>
      <vt:lpstr>Damask</vt:lpstr>
      <vt:lpstr>Vapor Trail</vt:lpstr>
      <vt:lpstr>1_Vapor Trail</vt:lpstr>
      <vt:lpstr>MULTI-CONVERT PRO</vt:lpstr>
      <vt:lpstr>INTRODUCTION:</vt:lpstr>
      <vt:lpstr>OVER-VIEW:</vt:lpstr>
      <vt:lpstr>PART 1:</vt:lpstr>
      <vt:lpstr>Car Fuel Consumption &amp; Distance Conversion: </vt:lpstr>
      <vt:lpstr>Features:</vt:lpstr>
      <vt:lpstr>Purpose and importance:</vt:lpstr>
      <vt:lpstr>USE OF C++ </vt:lpstr>
      <vt:lpstr>Part 2</vt:lpstr>
      <vt:lpstr>Currency convertor</vt:lpstr>
      <vt:lpstr>Features</vt:lpstr>
      <vt:lpstr>Purpose </vt:lpstr>
      <vt:lpstr>Importance</vt:lpstr>
      <vt:lpstr>Using different features </vt:lpstr>
      <vt:lpstr>Part 3</vt:lpstr>
      <vt:lpstr>Percentage to GPA converter</vt:lpstr>
      <vt:lpstr>features</vt:lpstr>
      <vt:lpstr>Purpose and importance</vt:lpstr>
      <vt:lpstr>Featrures of C++ used in this project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MULTI-CONVERT PRO</dc:title>
  <dc:creator>Saad Khan</dc:creator>
  <cp:lastModifiedBy>Saad Khan</cp:lastModifiedBy>
  <cp:revision>13</cp:revision>
  <dcterms:created xsi:type="dcterms:W3CDTF">2023-12-03T10:37:22Z</dcterms:created>
  <dcterms:modified xsi:type="dcterms:W3CDTF">2025-07-20T19:00:34Z</dcterms:modified>
</cp:coreProperties>
</file>